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9471-45B0-4C9C-9729-BBE5DA77C1B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2557-90EE-4F3B-81B4-AEF1DA922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6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9471-45B0-4C9C-9729-BBE5DA77C1B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2557-90EE-4F3B-81B4-AEF1DA922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0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9471-45B0-4C9C-9729-BBE5DA77C1B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2557-90EE-4F3B-81B4-AEF1DA922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46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9471-45B0-4C9C-9729-BBE5DA77C1B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2557-90EE-4F3B-81B4-AEF1DA922E3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2459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9471-45B0-4C9C-9729-BBE5DA77C1B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2557-90EE-4F3B-81B4-AEF1DA922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0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9471-45B0-4C9C-9729-BBE5DA77C1B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2557-90EE-4F3B-81B4-AEF1DA922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10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9471-45B0-4C9C-9729-BBE5DA77C1B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2557-90EE-4F3B-81B4-AEF1DA922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67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9471-45B0-4C9C-9729-BBE5DA77C1B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2557-90EE-4F3B-81B4-AEF1DA922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7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9471-45B0-4C9C-9729-BBE5DA77C1B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2557-90EE-4F3B-81B4-AEF1DA922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5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9471-45B0-4C9C-9729-BBE5DA77C1B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2557-90EE-4F3B-81B4-AEF1DA922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0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9471-45B0-4C9C-9729-BBE5DA77C1B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2557-90EE-4F3B-81B4-AEF1DA922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6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9471-45B0-4C9C-9729-BBE5DA77C1B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2557-90EE-4F3B-81B4-AEF1DA922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7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9471-45B0-4C9C-9729-BBE5DA77C1B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2557-90EE-4F3B-81B4-AEF1DA922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2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9471-45B0-4C9C-9729-BBE5DA77C1B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2557-90EE-4F3B-81B4-AEF1DA922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1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9471-45B0-4C9C-9729-BBE5DA77C1B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2557-90EE-4F3B-81B4-AEF1DA922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4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9471-45B0-4C9C-9729-BBE5DA77C1B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2557-90EE-4F3B-81B4-AEF1DA922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0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9471-45B0-4C9C-9729-BBE5DA77C1B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2557-90EE-4F3B-81B4-AEF1DA922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64B9471-45B0-4C9C-9729-BBE5DA77C1B3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17D2557-90EE-4F3B-81B4-AEF1DA922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5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15556" y="1671463"/>
            <a:ext cx="10364451" cy="1596177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بییس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4" name="Rectangle 13"/>
          <p:cNvSpPr/>
          <p:nvPr/>
        </p:nvSpPr>
        <p:spPr>
          <a:xfrm>
            <a:off x="9072276" y="1094509"/>
            <a:ext cx="3230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6600" dirty="0" smtClean="0">
                <a:solidFill>
                  <a:schemeClr val="tx2"/>
                </a:solidFill>
                <a:cs typeface="2  Aseman" panose="00000400000000000000" pitchFamily="2" charset="-78"/>
              </a:rPr>
              <a:t>به نام خدا</a:t>
            </a:r>
            <a:endParaRPr lang="en-US" sz="6600" dirty="0">
              <a:solidFill>
                <a:schemeClr val="tx2"/>
              </a:solidFill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56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B Nazanin" panose="00000400000000000000" pitchFamily="2" charset="-78"/>
              </a:rPr>
              <a:t>استهلاک قدرت کنترل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8942"/>
            <a:ext cx="4262069" cy="3154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05" y="2618942"/>
            <a:ext cx="4384595" cy="3154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80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47462"/>
            <a:ext cx="10364451" cy="1596177"/>
          </a:xfrm>
        </p:spPr>
        <p:txBody>
          <a:bodyPr/>
          <a:lstStyle/>
          <a:p>
            <a:pPr rtl="1"/>
            <a:r>
              <a:rPr lang="fa-IR" dirty="0" smtClean="0">
                <a:cs typeface="B Nazanin" panose="00000400000000000000" pitchFamily="2" charset="-78"/>
              </a:rPr>
              <a:t>کمالگرایی 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42654"/>
            <a:ext cx="6400800" cy="3879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84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1" y="358676"/>
            <a:ext cx="8689976" cy="25092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10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7417" y="5984647"/>
            <a:ext cx="3817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400" b="1" dirty="0" smtClean="0">
                <a:cs typeface="B Nazanin" panose="00000400000000000000" pitchFamily="2" charset="-78"/>
              </a:rPr>
              <a:t>سپاس از توجه شما</a:t>
            </a:r>
            <a:endParaRPr lang="en-US" sz="4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80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066" y="1491353"/>
            <a:ext cx="10364451" cy="1596177"/>
          </a:xfrm>
        </p:spPr>
        <p:txBody>
          <a:bodyPr/>
          <a:lstStyle/>
          <a:p>
            <a:pPr algn="r"/>
            <a:r>
              <a:rPr lang="fa-IR" dirty="0" smtClean="0"/>
              <a:t>   مدیریت زمان</a:t>
            </a:r>
            <a:br>
              <a:rPr lang="fa-IR" dirty="0" smtClean="0"/>
            </a:br>
            <a:r>
              <a:rPr lang="fa-IR" dirty="0" smtClean="0"/>
              <a:t>        </a:t>
            </a:r>
            <a:r>
              <a:rPr lang="en-US" dirty="0" smtClean="0">
                <a:latin typeface="Bell MT" panose="02020503060305020303" pitchFamily="18" charset="0"/>
                <a:cs typeface="2  Nazanin" panose="00000400000000000000" pitchFamily="2" charset="-78"/>
              </a:rPr>
              <a:t>time management</a:t>
            </a:r>
            <a:endParaRPr lang="en-US" dirty="0">
              <a:latin typeface="Bell MT" panose="02020503060305020303" pitchFamily="18" charset="0"/>
              <a:cs typeface="2 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8767"/>
            <a:ext cx="6317672" cy="3456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82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020299"/>
            <a:ext cx="10364451" cy="1596177"/>
          </a:xfrm>
        </p:spPr>
        <p:txBody>
          <a:bodyPr/>
          <a:lstStyle/>
          <a:p>
            <a:pPr algn="ctr"/>
            <a:r>
              <a:rPr lang="fa-IR" dirty="0" smtClean="0"/>
              <a:t> تب مدیریت زمان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fever TIME MANAGEMEMNT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21593" y="2770909"/>
            <a:ext cx="10363826" cy="1925781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600" dirty="0" smtClean="0"/>
              <a:t> اشتباهات مدیریت زمان</a:t>
            </a:r>
            <a:endParaRPr lang="en-US" sz="3600" dirty="0" smtClean="0"/>
          </a:p>
          <a:p>
            <a:pPr marL="0" indent="0" algn="ctr" rtl="1">
              <a:buNone/>
            </a:pPr>
            <a:r>
              <a:rPr lang="en-US" sz="3600" dirty="0" smtClean="0"/>
              <a:t>MISTAKES TIME MANAGEMENT</a:t>
            </a:r>
            <a:r>
              <a:rPr lang="fa-IR" sz="3600" dirty="0" smtClean="0"/>
              <a:t> </a:t>
            </a:r>
          </a:p>
          <a:p>
            <a:pPr algn="ctr" rt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26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کمتر خوابیدن و بیشتر بیدار ماندن 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05" y="2366963"/>
            <a:ext cx="5392189" cy="3424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89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داشتن لیستی برای کارهایمان 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8" y="2214693"/>
            <a:ext cx="6065561" cy="3701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18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فهرست های بلند بالا خطرناک است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68" y="1830231"/>
            <a:ext cx="6773264" cy="368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15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استفاده از ابزارهای متفاوت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82" y="1715930"/>
            <a:ext cx="6664035" cy="3663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04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همزمانی انجام کارها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680" y="1846662"/>
            <a:ext cx="6072640" cy="3944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25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مدیریت همه </a:t>
            </a:r>
            <a:r>
              <a:rPr lang="fa-IR" dirty="0" smtClean="0">
                <a:cs typeface="B Nazanin" panose="00000400000000000000" pitchFamily="2" charset="-78"/>
              </a:rPr>
              <a:t>لحظات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2" y="1911928"/>
            <a:ext cx="6206837" cy="3893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4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116</TotalTime>
  <Words>52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2  Aseman</vt:lpstr>
      <vt:lpstr>2  Nazanin</vt:lpstr>
      <vt:lpstr>Arial</vt:lpstr>
      <vt:lpstr>B Nazanin</vt:lpstr>
      <vt:lpstr>Bell MT</vt:lpstr>
      <vt:lpstr>Times New Roman</vt:lpstr>
      <vt:lpstr>Tw Cen MT</vt:lpstr>
      <vt:lpstr>Droplet</vt:lpstr>
      <vt:lpstr>بییس</vt:lpstr>
      <vt:lpstr>   مدیریت زمان         time management</vt:lpstr>
      <vt:lpstr> تب مدیریت زمان  fever TIME MANAGEMEMNT </vt:lpstr>
      <vt:lpstr>کمتر خوابیدن و بیشتر بیدار ماندن </vt:lpstr>
      <vt:lpstr>داشتن لیستی برای کارهایمان </vt:lpstr>
      <vt:lpstr>فهرست های بلند بالا خطرناک است </vt:lpstr>
      <vt:lpstr>استفاده از ابزارهای متفاوت</vt:lpstr>
      <vt:lpstr>همزمانی انجام کارها</vt:lpstr>
      <vt:lpstr>مدیریت همه لحظات</vt:lpstr>
      <vt:lpstr>استهلاک قدرت کنترل</vt:lpstr>
      <vt:lpstr>کمالگرایی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ramtin</dc:creator>
  <cp:lastModifiedBy>ramtin</cp:lastModifiedBy>
  <cp:revision>13</cp:revision>
  <dcterms:created xsi:type="dcterms:W3CDTF">2022-05-27T13:33:42Z</dcterms:created>
  <dcterms:modified xsi:type="dcterms:W3CDTF">2022-05-27T15:29:50Z</dcterms:modified>
</cp:coreProperties>
</file>